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2" r:id="rId3"/>
    <p:sldMasterId id="2147483724" r:id="rId4"/>
  </p:sldMasterIdLst>
  <p:notesMasterIdLst>
    <p:notesMasterId r:id="rId16"/>
  </p:notesMasterIdLst>
  <p:sldIdLst>
    <p:sldId id="257" r:id="rId5"/>
    <p:sldId id="26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500" autoAdjust="0"/>
  </p:normalViewPr>
  <p:slideViewPr>
    <p:cSldViewPr snapToGrid="0">
      <p:cViewPr varScale="1">
        <p:scale>
          <a:sx n="58" d="100"/>
          <a:sy n="58" d="100"/>
        </p:scale>
        <p:origin x="98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29705-768E-47AB-8027-4A47B1E3124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04C42-DA6C-4C3C-A407-875F028AB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0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ô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 slide </a:t>
            </a:r>
            <a:r>
              <a:rPr lang="en-US" baseline="0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04C42-DA6C-4C3C-A407-875F028ABA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5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04C42-DA6C-4C3C-A407-875F028ABA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loa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hát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04C42-DA6C-4C3C-A407-875F028ABA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1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0EAE-11C8-18D6-95A3-D58A817E7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53EA0-F830-B8B8-4728-7DE78AAD6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5A204-62EC-485F-DD7B-2F8F7D0E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5F402-7B90-5BE6-0DEA-CE6F5752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2DC48-EDC5-45A5-DFB9-A2EDB598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923D-AB20-45A4-5565-A0DA7D01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010CA-5AAE-1C8C-6E23-75110CE7C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E4C5E-EA1F-98D2-6C5F-4BFE947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70DCA-5F1F-0A91-6545-8647A9EF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C4F2-AE9C-F592-E2CA-98AE0F38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0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C22610-7082-C405-9FD0-F80B8C3C8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C2B20-9DFA-1BC0-F7CA-11358236F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47788-571C-B8DE-A1AF-FEAED967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23C66-2435-1A65-7CC0-0041E4B7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458AF-8D05-B23F-0A70-B1066741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CA35A5C-51DD-4EA2-9D3E-7F31E2E9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7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9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4"/>
          <p:cNvSpPr txBox="1">
            <a:spLocks noGrp="1"/>
          </p:cNvSpPr>
          <p:nvPr>
            <p:ph type="title"/>
          </p:nvPr>
        </p:nvSpPr>
        <p:spPr>
          <a:xfrm>
            <a:off x="2672400" y="2159633"/>
            <a:ext cx="68472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541" name="Google Shape;541;p24"/>
          <p:cNvSpPr txBox="1">
            <a:spLocks noGrp="1"/>
          </p:cNvSpPr>
          <p:nvPr>
            <p:ph type="subTitle" idx="1"/>
          </p:nvPr>
        </p:nvSpPr>
        <p:spPr>
          <a:xfrm>
            <a:off x="3434800" y="3876100"/>
            <a:ext cx="5322400" cy="10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7" name="Google Shape;547;p24"/>
          <p:cNvSpPr/>
          <p:nvPr userDrawn="1"/>
        </p:nvSpPr>
        <p:spPr>
          <a:xfrm flipH="1">
            <a:off x="1844933" y="1896568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9" name="Google Shape;549;p24"/>
          <p:cNvSpPr/>
          <p:nvPr userDrawn="1"/>
        </p:nvSpPr>
        <p:spPr>
          <a:xfrm flipH="1">
            <a:off x="1629467" y="309726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0" name="Google Shape;550;p24"/>
          <p:cNvSpPr/>
          <p:nvPr userDrawn="1"/>
        </p:nvSpPr>
        <p:spPr>
          <a:xfrm flipH="1">
            <a:off x="1651284" y="3886934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2" name="Google Shape;552;p24"/>
          <p:cNvSpPr/>
          <p:nvPr userDrawn="1"/>
        </p:nvSpPr>
        <p:spPr>
          <a:xfrm flipH="1">
            <a:off x="1527867" y="13769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4" name="Google Shape;554;p24"/>
          <p:cNvSpPr/>
          <p:nvPr/>
        </p:nvSpPr>
        <p:spPr>
          <a:xfrm flipH="1">
            <a:off x="3728400" y="1215068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5" name="Google Shape;555;p24"/>
          <p:cNvSpPr/>
          <p:nvPr/>
        </p:nvSpPr>
        <p:spPr>
          <a:xfrm flipH="1">
            <a:off x="8992800" y="1215068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6" name="Google Shape;556;p24"/>
          <p:cNvSpPr/>
          <p:nvPr userDrawn="1"/>
        </p:nvSpPr>
        <p:spPr>
          <a:xfrm flipH="1">
            <a:off x="10269400" y="18862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9" name="Google Shape;559;p24"/>
          <p:cNvSpPr/>
          <p:nvPr userDrawn="1"/>
        </p:nvSpPr>
        <p:spPr>
          <a:xfrm flipH="1">
            <a:off x="9963700" y="5257700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0" name="Google Shape;560;p24"/>
          <p:cNvSpPr/>
          <p:nvPr/>
        </p:nvSpPr>
        <p:spPr>
          <a:xfrm flipH="1">
            <a:off x="8757200" y="548946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B4A5068-4185-4000-9666-595547920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7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52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0EAE-11C8-18D6-95A3-D58A817E7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53EA0-F830-B8B8-4728-7DE78AAD6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5A204-62EC-485F-DD7B-2F8F7D0E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5F402-7B90-5BE6-0DEA-CE6F5752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2DC48-EDC5-45A5-DFB9-A2EDB598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6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8914-D177-890C-AC0F-AB86684D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DB6E4-6656-3533-B8A2-DEE751627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7E378-7176-34BB-2BD6-26E5903A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800E6-2C7B-6277-8A9B-175AAFF5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DE162-B305-4948-59D9-CE3F8D9A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996FA21-C23B-404E-8A54-96FD27EF3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7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9CCD-3DCE-5FD3-8392-D8EC06E8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ABB0E-8996-8432-9EC3-00B48F505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D2C61-3A6D-ED0B-024C-56895EBC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224A-5689-1E2D-F7F9-61435E77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BA931-F979-9517-058B-9791AAA5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74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1921-7BA4-C415-1B6A-699B2B85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20447-2D7A-689B-374C-DC7999266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0A072-1C2B-FC12-4C07-070BF5FC6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8977D-6603-8089-B501-1F534C45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80FEE-CFA5-D443-62A1-0F19979F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26785-2423-24FB-9C52-C5E4E444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7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B29B-3D79-AF29-FE35-3B666F83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C887D-C591-9F15-AE8E-FD6ADA4A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1A5CF-33AA-769E-363C-E6B3AEE03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4AC2E-3EA1-C5DA-3BEA-FD4A37F9A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2CA9E-492F-6FAD-4DC6-1605B3BEA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9DE27-B7E0-0B2A-FA50-C7B1671C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51E015-EAC4-3540-654F-B3BBA11A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9E20E2-8CA3-B1E3-0069-568CEAA5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6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9435-D177-FBD6-4405-18308B76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9C0F5-CC8D-9823-0490-24A01DDA7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E5C32-3F08-21BE-E022-B2940859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C6074-8D36-64D3-B0E1-D0FB5EA5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42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C18ED-7D2D-692F-176E-9CE921DB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7F94B-C23F-5E45-8C77-977932F5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8E27A-8CA5-E636-12D6-CC9AEA93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8914-D177-890C-AC0F-AB86684D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DB6E4-6656-3533-B8A2-DEE751627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7E378-7176-34BB-2BD6-26E5903A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800E6-2C7B-6277-8A9B-175AAFF5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DE162-B305-4948-59D9-CE3F8D9A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996FA21-C23B-404E-8A54-96FD27EF3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7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4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5AB2-2E21-0732-307F-D1EB791D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23D7E-AFEF-13ED-9787-79054A2E7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DBBA6-F0ED-E944-78CE-5628A815E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3B9B-8DF0-F599-BAE3-24128E93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521E3-F175-C50A-0086-DCDBCEF1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EE0A-75EE-2201-32EC-93E711DD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74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900C-FE11-AB79-DC36-2D08D020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A80AD-B7CC-C1CA-B0D0-A463DD9D6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2F7B4-47A2-3568-0619-26BF1E4C5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B01CE-53BF-CFB5-770D-FF3FBAD7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A1E6E-8297-FC24-D088-CFB9A8FC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9080D-E3E1-7B91-567A-45C7584E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F1B360-78A4-4E6C-8898-87D55D6B8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7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9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923D-AB20-45A4-5565-A0DA7D01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010CA-5AAE-1C8C-6E23-75110CE7C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E4C5E-EA1F-98D2-6C5F-4BFE947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70DCA-5F1F-0A91-6545-8647A9EF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C4F2-AE9C-F592-E2CA-98AE0F38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15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C22610-7082-C405-9FD0-F80B8C3C8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C2B20-9DFA-1BC0-F7CA-11358236F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47788-571C-B8DE-A1AF-FEAED967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23C66-2435-1A65-7CC0-0041E4B7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458AF-8D05-B23F-0A70-B1066741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CA35A5C-51DD-4EA2-9D3E-7F31E2E9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7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79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4"/>
          <p:cNvSpPr txBox="1">
            <a:spLocks noGrp="1"/>
          </p:cNvSpPr>
          <p:nvPr>
            <p:ph type="title"/>
          </p:nvPr>
        </p:nvSpPr>
        <p:spPr>
          <a:xfrm>
            <a:off x="2672400" y="2159633"/>
            <a:ext cx="68472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541" name="Google Shape;541;p24"/>
          <p:cNvSpPr txBox="1">
            <a:spLocks noGrp="1"/>
          </p:cNvSpPr>
          <p:nvPr>
            <p:ph type="subTitle" idx="1"/>
          </p:nvPr>
        </p:nvSpPr>
        <p:spPr>
          <a:xfrm>
            <a:off x="3434800" y="3876100"/>
            <a:ext cx="5322400" cy="10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7" name="Google Shape;547;p24"/>
          <p:cNvSpPr/>
          <p:nvPr userDrawn="1"/>
        </p:nvSpPr>
        <p:spPr>
          <a:xfrm flipH="1">
            <a:off x="1844933" y="1896568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9" name="Google Shape;549;p24"/>
          <p:cNvSpPr/>
          <p:nvPr userDrawn="1"/>
        </p:nvSpPr>
        <p:spPr>
          <a:xfrm flipH="1">
            <a:off x="1629467" y="309726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0" name="Google Shape;550;p24"/>
          <p:cNvSpPr/>
          <p:nvPr userDrawn="1"/>
        </p:nvSpPr>
        <p:spPr>
          <a:xfrm flipH="1">
            <a:off x="1651284" y="3886934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2" name="Google Shape;552;p24"/>
          <p:cNvSpPr/>
          <p:nvPr userDrawn="1"/>
        </p:nvSpPr>
        <p:spPr>
          <a:xfrm flipH="1">
            <a:off x="1527867" y="13769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4" name="Google Shape;554;p24"/>
          <p:cNvSpPr/>
          <p:nvPr/>
        </p:nvSpPr>
        <p:spPr>
          <a:xfrm flipH="1">
            <a:off x="3728400" y="1215068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5" name="Google Shape;555;p24"/>
          <p:cNvSpPr/>
          <p:nvPr/>
        </p:nvSpPr>
        <p:spPr>
          <a:xfrm flipH="1">
            <a:off x="8992800" y="1215068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6" name="Google Shape;556;p24"/>
          <p:cNvSpPr/>
          <p:nvPr userDrawn="1"/>
        </p:nvSpPr>
        <p:spPr>
          <a:xfrm flipH="1">
            <a:off x="10269400" y="18862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9" name="Google Shape;559;p24"/>
          <p:cNvSpPr/>
          <p:nvPr userDrawn="1"/>
        </p:nvSpPr>
        <p:spPr>
          <a:xfrm flipH="1">
            <a:off x="9963700" y="5257700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0" name="Google Shape;560;p24"/>
          <p:cNvSpPr/>
          <p:nvPr/>
        </p:nvSpPr>
        <p:spPr>
          <a:xfrm flipH="1">
            <a:off x="8757200" y="548946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B4A5068-4185-4000-9666-595547920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7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90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ECF8D5A-C0D0-404A-A484-7B7C5C4903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637271F-A4C5-4BD2-971E-3B2A6F69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ECF8D5A-C0D0-404A-A484-7B7C5C4903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637271F-A4C5-4BD2-971E-3B2A6F69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12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ECF8D5A-C0D0-404A-A484-7B7C5C4903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637271F-A4C5-4BD2-971E-3B2A6F69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03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ECF8D5A-C0D0-404A-A484-7B7C5C4903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637271F-A4C5-4BD2-971E-3B2A6F69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ECF8D5A-C0D0-404A-A484-7B7C5C4903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637271F-A4C5-4BD2-971E-3B2A6F69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9CCD-3DCE-5FD3-8392-D8EC06E8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ABB0E-8996-8432-9EC3-00B48F505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D2C61-3A6D-ED0B-024C-56895EBC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224A-5689-1E2D-F7F9-61435E77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BA931-F979-9517-058B-9791AAA5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05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ECF8D5A-C0D0-404A-A484-7B7C5C4903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637271F-A4C5-4BD2-971E-3B2A6F69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07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ECF8D5A-C0D0-404A-A484-7B7C5C4903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637271F-A4C5-4BD2-971E-3B2A6F69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7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ECF8D5A-C0D0-404A-A484-7B7C5C4903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637271F-A4C5-4BD2-971E-3B2A6F69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75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ECF8D5A-C0D0-404A-A484-7B7C5C4903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637271F-A4C5-4BD2-971E-3B2A6F69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75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ECF8D5A-C0D0-404A-A484-7B7C5C4903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637271F-A4C5-4BD2-971E-3B2A6F69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43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ECF8D5A-C0D0-404A-A484-7B7C5C4903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637271F-A4C5-4BD2-971E-3B2A6F69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52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0EAE-11C8-18D6-95A3-D58A817E7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53EA0-F830-B8B8-4728-7DE78AAD6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5A204-62EC-485F-DD7B-2F8F7D0E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8D280-0F9F-4008-8C61-D171F622FA6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5F402-7B90-5BE6-0DEA-CE6F5752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2DC48-EDC5-45A5-DFB9-A2EDB598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8233B-E5E6-4249-A89A-8D097B4ADCD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419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8914-D177-890C-AC0F-AB86684D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DB6E4-6656-3533-B8A2-DEE751627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7E378-7176-34BB-2BD6-26E5903A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8D280-0F9F-4008-8C61-D171F622FA6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800E6-2C7B-6277-8A9B-175AAFF5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DE162-B305-4948-59D9-CE3F8D9A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8233B-E5E6-4249-A89A-8D097B4ADCD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996FA21-C23B-404E-8A54-96FD27EF3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8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85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9CCD-3DCE-5FD3-8392-D8EC06E8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ABB0E-8996-8432-9EC3-00B48F505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D2C61-3A6D-ED0B-024C-56895EBC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8D280-0F9F-4008-8C61-D171F622FA6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224A-5689-1E2D-F7F9-61435E77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BA931-F979-9517-058B-9791AAA5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8233B-E5E6-4249-A89A-8D097B4ADCD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227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1921-7BA4-C415-1B6A-699B2B85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20447-2D7A-689B-374C-DC7999266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0A072-1C2B-FC12-4C07-070BF5FC6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8977D-6603-8089-B501-1F534C45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8D280-0F9F-4008-8C61-D171F622FA6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80FEE-CFA5-D443-62A1-0F19979F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26785-2423-24FB-9C52-C5E4E444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8233B-E5E6-4249-A89A-8D097B4ADCD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62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1921-7BA4-C415-1B6A-699B2B85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20447-2D7A-689B-374C-DC7999266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0A072-1C2B-FC12-4C07-070BF5FC6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8977D-6603-8089-B501-1F534C45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80FEE-CFA5-D443-62A1-0F19979F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26785-2423-24FB-9C52-C5E4E444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56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B29B-3D79-AF29-FE35-3B666F83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C887D-C591-9F15-AE8E-FD6ADA4A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1A5CF-33AA-769E-363C-E6B3AEE03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4AC2E-3EA1-C5DA-3BEA-FD4A37F9A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2CA9E-492F-6FAD-4DC6-1605B3BEA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9DE27-B7E0-0B2A-FA50-C7B1671C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8D280-0F9F-4008-8C61-D171F622FA6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51E015-EAC4-3540-654F-B3BBA11A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9E20E2-8CA3-B1E3-0069-568CEAA5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8233B-E5E6-4249-A89A-8D097B4ADCD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26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9435-D177-FBD6-4405-18308B76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9C0F5-CC8D-9823-0490-24A01DDA7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8D280-0F9F-4008-8C61-D171F622FA6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E5C32-3F08-21BE-E022-B2940859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C6074-8D36-64D3-B0E1-D0FB5EA5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8233B-E5E6-4249-A89A-8D097B4ADCD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594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C18ED-7D2D-692F-176E-9CE921DB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8D280-0F9F-4008-8C61-D171F622FA6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7F94B-C23F-5E45-8C77-977932F5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8E27A-8CA5-E636-12D6-CC9AEA93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8233B-E5E6-4249-A89A-8D097B4ADCD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722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5AB2-2E21-0732-307F-D1EB791D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23D7E-AFEF-13ED-9787-79054A2E7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DBBA6-F0ED-E944-78CE-5628A815E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3B9B-8DF0-F599-BAE3-24128E93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8D280-0F9F-4008-8C61-D171F622FA6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521E3-F175-C50A-0086-DCDBCEF1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EE0A-75EE-2201-32EC-93E711DD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8233B-E5E6-4249-A89A-8D097B4ADCD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51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900C-FE11-AB79-DC36-2D08D020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A80AD-B7CC-C1CA-B0D0-A463DD9D6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2F7B4-47A2-3568-0619-26BF1E4C5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B01CE-53BF-CFB5-770D-FF3FBAD7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8D280-0F9F-4008-8C61-D171F622FA6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A1E6E-8297-FC24-D088-CFB9A8FC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9080D-E3E1-7B91-567A-45C7584E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8233B-E5E6-4249-A89A-8D097B4ADCD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F1B360-78A4-4E6C-8898-87D55D6B8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8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46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923D-AB20-45A4-5565-A0DA7D01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010CA-5AAE-1C8C-6E23-75110CE7C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E4C5E-EA1F-98D2-6C5F-4BFE947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8D280-0F9F-4008-8C61-D171F622FA6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70DCA-5F1F-0A91-6545-8647A9EF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C4F2-AE9C-F592-E2CA-98AE0F38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8233B-E5E6-4249-A89A-8D097B4ADCD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64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C22610-7082-C405-9FD0-F80B8C3C8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C2B20-9DFA-1BC0-F7CA-11358236F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47788-571C-B8DE-A1AF-FEAED967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8D280-0F9F-4008-8C61-D171F622FA6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23C66-2435-1A65-7CC0-0041E4B7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458AF-8D05-B23F-0A70-B1066741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8233B-E5E6-4249-A89A-8D097B4ADCD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CA35A5C-51DD-4EA2-9D3E-7F31E2E9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8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59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4"/>
          <p:cNvSpPr txBox="1">
            <a:spLocks noGrp="1"/>
          </p:cNvSpPr>
          <p:nvPr>
            <p:ph type="title"/>
          </p:nvPr>
        </p:nvSpPr>
        <p:spPr>
          <a:xfrm>
            <a:off x="2672400" y="2159632"/>
            <a:ext cx="68472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541" name="Google Shape;541;p24"/>
          <p:cNvSpPr txBox="1">
            <a:spLocks noGrp="1"/>
          </p:cNvSpPr>
          <p:nvPr>
            <p:ph type="subTitle" idx="1"/>
          </p:nvPr>
        </p:nvSpPr>
        <p:spPr>
          <a:xfrm>
            <a:off x="3434800" y="3876099"/>
            <a:ext cx="5322400" cy="10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7" name="Google Shape;547;p24"/>
          <p:cNvSpPr/>
          <p:nvPr userDrawn="1"/>
        </p:nvSpPr>
        <p:spPr>
          <a:xfrm flipH="1">
            <a:off x="1844933" y="18965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9" name="Google Shape;549;p24"/>
          <p:cNvSpPr/>
          <p:nvPr userDrawn="1"/>
        </p:nvSpPr>
        <p:spPr>
          <a:xfrm flipH="1">
            <a:off x="1629467" y="309726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0" name="Google Shape;550;p24"/>
          <p:cNvSpPr/>
          <p:nvPr userDrawn="1"/>
        </p:nvSpPr>
        <p:spPr>
          <a:xfrm flipH="1">
            <a:off x="1651284" y="3886933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2" name="Google Shape;552;p24"/>
          <p:cNvSpPr/>
          <p:nvPr userDrawn="1"/>
        </p:nvSpPr>
        <p:spPr>
          <a:xfrm flipH="1">
            <a:off x="1527867" y="13769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4" name="Google Shape;554;p24"/>
          <p:cNvSpPr/>
          <p:nvPr/>
        </p:nvSpPr>
        <p:spPr>
          <a:xfrm flipH="1">
            <a:off x="3728400" y="12150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5" name="Google Shape;555;p24"/>
          <p:cNvSpPr/>
          <p:nvPr/>
        </p:nvSpPr>
        <p:spPr>
          <a:xfrm flipH="1">
            <a:off x="8992800" y="12150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6" name="Google Shape;556;p24"/>
          <p:cNvSpPr/>
          <p:nvPr userDrawn="1"/>
        </p:nvSpPr>
        <p:spPr>
          <a:xfrm flipH="1">
            <a:off x="10269400" y="18862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9" name="Google Shape;559;p24"/>
          <p:cNvSpPr/>
          <p:nvPr userDrawn="1"/>
        </p:nvSpPr>
        <p:spPr>
          <a:xfrm flipH="1">
            <a:off x="9963700" y="5257700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0" name="Google Shape;560;p24"/>
          <p:cNvSpPr/>
          <p:nvPr/>
        </p:nvSpPr>
        <p:spPr>
          <a:xfrm flipH="1">
            <a:off x="8757200" y="548946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B4A5068-4185-4000-9666-595547920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8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6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B29B-3D79-AF29-FE35-3B666F83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C887D-C591-9F15-AE8E-FD6ADA4A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1A5CF-33AA-769E-363C-E6B3AEE03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4AC2E-3EA1-C5DA-3BEA-FD4A37F9A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2CA9E-492F-6FAD-4DC6-1605B3BEA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9DE27-B7E0-0B2A-FA50-C7B1671C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51E015-EAC4-3540-654F-B3BBA11A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9E20E2-8CA3-B1E3-0069-568CEAA5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8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9435-D177-FBD6-4405-18308B76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9C0F5-CC8D-9823-0490-24A01DDA7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E5C32-3F08-21BE-E022-B2940859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C6074-8D36-64D3-B0E1-D0FB5EA5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3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C18ED-7D2D-692F-176E-9CE921DB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7F94B-C23F-5E45-8C77-977932F5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8E27A-8CA5-E636-12D6-CC9AEA93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3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5AB2-2E21-0732-307F-D1EB791D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23D7E-AFEF-13ED-9787-79054A2E7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DBBA6-F0ED-E944-78CE-5628A815E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3B9B-8DF0-F599-BAE3-24128E93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521E3-F175-C50A-0086-DCDBCEF1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EE0A-75EE-2201-32EC-93E711DD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7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900C-FE11-AB79-DC36-2D08D020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A80AD-B7CC-C1CA-B0D0-A463DD9D6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2F7B4-47A2-3568-0619-26BF1E4C5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B01CE-53BF-CFB5-770D-FF3FBAD7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A1E6E-8297-FC24-D088-CFB9A8FC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9080D-E3E1-7B91-567A-45C7584E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F1B360-78A4-4E6C-8898-87D55D6B8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7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5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D30C2-5170-F94D-82A0-B4371897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E450D-C288-5484-DC3D-26BAA6FF5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3598-7931-9285-5402-1354D446D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F31E1-16E6-50B1-207F-75C5ADCF9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674F2-8C6B-C447-AA52-02DC05951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D64E041-D45E-451E-89D6-1004D5A86D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7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1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D30C2-5170-F94D-82A0-B4371897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E450D-C288-5484-DC3D-26BAA6FF5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3598-7931-9285-5402-1354D446D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098D280-0F9F-4008-8C61-D171F622FA6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07/03/2024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F31E1-16E6-50B1-207F-75C5ADCF9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674F2-8C6B-C447-AA52-02DC05951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EF8233B-E5E6-4249-A89A-8D097B4ADCD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D64E041-D45E-451E-89D6-1004D5A86D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7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8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ECF8D5A-C0D0-404A-A484-7B7C5C4903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637271F-A4C5-4BD2-971E-3B2A6F69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111" y="-86895"/>
            <a:ext cx="2214307" cy="22296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776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D30C2-5170-F94D-82A0-B4371897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E450D-C288-5484-DC3D-26BAA6FF5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3598-7931-9285-5402-1354D446D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8D280-0F9F-4008-8C61-D171F622FA6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07/03/2024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F31E1-16E6-50B1-207F-75C5ADCF9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674F2-8C6B-C447-AA52-02DC05951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8233B-E5E6-4249-A89A-8D097B4ADCD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D64E041-D45E-451E-89D6-1004D5A86D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58" y="-1608432"/>
            <a:ext cx="2736665" cy="27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2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47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8.png"/><Relationship Id="rId12" Type="http://schemas.microsoft.com/office/2007/relationships/hdphoto" Target="../media/hdphoto2.wdp"/><Relationship Id="rId2" Type="http://schemas.openxmlformats.org/officeDocument/2006/relationships/video" Target="../media/media1.mp4"/><Relationship Id="rId16" Type="http://schemas.openxmlformats.org/officeDocument/2006/relationships/image" Target="../media/image13.png"/><Relationship Id="rId1" Type="http://schemas.microsoft.com/office/2007/relationships/media" Target="../media/media1.mp4"/><Relationship Id="rId6" Type="http://schemas.openxmlformats.org/officeDocument/2006/relationships/image" Target="../media/image7.jpg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47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47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47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47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jpg"/><Relationship Id="rId11" Type="http://schemas.openxmlformats.org/officeDocument/2006/relationships/slide" Target="slide3.xml"/><Relationship Id="rId5" Type="http://schemas.openxmlformats.org/officeDocument/2006/relationships/audio" Target="../media/audio1.wav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audio" Target="../media/audio1.wav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05E1C6-8B3B-E8D1-0A42-3C9F51B8FF45}"/>
              </a:ext>
            </a:extLst>
          </p:cNvPr>
          <p:cNvSpPr txBox="1"/>
          <p:nvPr/>
        </p:nvSpPr>
        <p:spPr>
          <a:xfrm>
            <a:off x="2828319" y="3737087"/>
            <a:ext cx="675515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600" b="1" dirty="0">
                <a:ln w="9525">
                  <a:noFill/>
                  <a:prstDash val="solid"/>
                </a:ln>
                <a:solidFill>
                  <a:srgbClr val="00B050"/>
                </a:solidFill>
                <a:latin typeface="UTM Azuki" panose="02040603050506020204" pitchFamily="18" charset="0"/>
              </a:rPr>
              <a:t>GIẢI Ô CHỮ</a:t>
            </a:r>
            <a:endParaRPr lang="vi-VN" sz="9600" b="1" dirty="0">
              <a:ln w="9525">
                <a:noFill/>
                <a:prstDash val="solid"/>
              </a:ln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78A9F-894B-28E5-3CC5-87590233C716}"/>
              </a:ext>
            </a:extLst>
          </p:cNvPr>
          <p:cNvSpPr txBox="1"/>
          <p:nvPr/>
        </p:nvSpPr>
        <p:spPr>
          <a:xfrm>
            <a:off x="3383318" y="3075370"/>
            <a:ext cx="514157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US" sz="8800" b="1" dirty="0">
                <a:solidFill>
                  <a:srgbClr val="FF0000"/>
                </a:solidFill>
                <a:latin typeface="#9Slide05 SVNClementine" panose="020F0502020204030203" pitchFamily="34" charset="0"/>
              </a:rPr>
              <a:t>TRÒ CHƠI</a:t>
            </a:r>
            <a:endParaRPr lang="vi-VN" sz="8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882;p30">
            <a:extLst>
              <a:ext uri="{FF2B5EF4-FFF2-40B4-BE49-F238E27FC236}">
                <a16:creationId xmlns:a16="http://schemas.microsoft.com/office/drawing/2014/main" id="{816918F3-7959-5D8A-E599-125B207323F0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79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9">
            <a:extLst>
              <a:ext uri="{FF2B5EF4-FFF2-40B4-BE49-F238E27FC236}">
                <a16:creationId xmlns:a16="http://schemas.microsoft.com/office/drawing/2014/main" id="{537F2E80-79ED-38B6-1030-B3038BF9AA9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88844" y="172402"/>
            <a:ext cx="2330838" cy="47366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15C3DD2-579E-17D5-8837-5A1E3C37B8E5}"/>
              </a:ext>
            </a:extLst>
          </p:cNvPr>
          <p:cNvGrpSpPr/>
          <p:nvPr/>
        </p:nvGrpSpPr>
        <p:grpSpPr>
          <a:xfrm>
            <a:off x="3022899" y="779322"/>
            <a:ext cx="8504083" cy="5030987"/>
            <a:chOff x="3714959" y="756398"/>
            <a:chExt cx="8504083" cy="503098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1A881FD-9360-F86A-3116-B572ED15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14959" y="756398"/>
              <a:ext cx="8504083" cy="50309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2C3430-FD9F-5800-FCC8-DB36E71279D3}"/>
                </a:ext>
              </a:extLst>
            </p:cNvPr>
            <p:cNvSpPr txBox="1"/>
            <p:nvPr/>
          </p:nvSpPr>
          <p:spPr>
            <a:xfrm>
              <a:off x="4288218" y="2077953"/>
              <a:ext cx="7774393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4000">
                  <a:solidFill>
                    <a:srgbClr val="0070C0"/>
                  </a:solidFill>
                  <a:latin typeface="UTM Azuki" panose="02040603050506020204" pitchFamily="18" charset="0"/>
                </a:defRPr>
              </a:lvl1pPr>
            </a:lstStyle>
            <a:p>
              <a:r>
                <a:rPr lang="en-US" altLang="en-US" dirty="0" err="1"/>
                <a:t>Gồm</a:t>
              </a:r>
              <a:r>
                <a:rPr lang="en-US" altLang="en-US" dirty="0"/>
                <a:t> 16 </a:t>
              </a:r>
              <a:r>
                <a:rPr lang="en-US" altLang="en-US" dirty="0" err="1"/>
                <a:t>chữ</a:t>
              </a:r>
              <a:r>
                <a:rPr lang="en-US" altLang="en-US" dirty="0"/>
                <a:t> </a:t>
              </a:r>
              <a:r>
                <a:rPr lang="en-US" altLang="en-US" dirty="0" err="1"/>
                <a:t>cái</a:t>
              </a:r>
              <a:endParaRPr lang="en-US" altLang="en-US" dirty="0"/>
            </a:p>
            <a:p>
              <a:r>
                <a:rPr lang="en-US" altLang="en-US" sz="4800" dirty="0" err="1"/>
                <a:t>Cơ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quan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nào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quan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trọng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nhất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của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Phụ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nữ</a:t>
              </a:r>
              <a:r>
                <a:rPr lang="en-US" altLang="en-US" sz="4800" dirty="0"/>
                <a:t>?</a:t>
              </a:r>
            </a:p>
          </p:txBody>
        </p:sp>
      </p:grpSp>
      <p:sp>
        <p:nvSpPr>
          <p:cNvPr id="8" name="Octagon 7"/>
          <p:cNvSpPr/>
          <p:nvPr/>
        </p:nvSpPr>
        <p:spPr>
          <a:xfrm>
            <a:off x="6957745" y="583580"/>
            <a:ext cx="1051221" cy="959654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UTM Azuki" panose="02040603050506020204" pitchFamily="18" charset="0"/>
              </a:rPr>
              <a:t>7</a:t>
            </a:r>
          </a:p>
        </p:txBody>
      </p:sp>
      <p:pic>
        <p:nvPicPr>
          <p:cNvPr id="12" name="Picture 2" descr="Nhà ngồi Nhà Logo - Nhà png tải về - Miễn phí trong suốt Xanh png Tải về.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8" y="148805"/>
            <a:ext cx="1541822" cy="10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86" y="5421722"/>
            <a:ext cx="2629582" cy="14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0" dur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video>
                  <p:cMediaNode vol="80000">
                    <p:cTn id="21" fill="hold" display="0">
                      <p:stCondLst>
                        <p:cond delay="indefinite"/>
                      </p:stCondLst>
                    </p:cTn>
                    <p:tgtEl>
                      <p:spTgt spid="13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0" dur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video>
                  <p:cMediaNode vol="80000">
                    <p:cTn id="21" fill="hold" display="0">
                      <p:stCondLst>
                        <p:cond delay="indefinite"/>
                      </p:stCondLst>
                    </p:cTn>
                    <p:tgtEl>
                      <p:spTgt spid="13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14" y="-43893"/>
            <a:ext cx="12191238" cy="6857570"/>
          </a:xfrm>
          <a:prstGeom prst="rect">
            <a:avLst/>
          </a:prstGeom>
        </p:spPr>
      </p:pic>
      <p:grpSp>
        <p:nvGrpSpPr>
          <p:cNvPr id="13" name="Nhóm 42">
            <a:extLst>
              <a:ext uri="{FF2B5EF4-FFF2-40B4-BE49-F238E27FC236}">
                <a16:creationId xmlns:a16="http://schemas.microsoft.com/office/drawing/2014/main" id="{A4B36B92-4BEC-B13F-DA89-39B528BB039D}"/>
              </a:ext>
            </a:extLst>
          </p:cNvPr>
          <p:cNvGrpSpPr/>
          <p:nvPr/>
        </p:nvGrpSpPr>
        <p:grpSpPr>
          <a:xfrm>
            <a:off x="1369028" y="1337305"/>
            <a:ext cx="8374472" cy="4731455"/>
            <a:chOff x="1659071" y="2552305"/>
            <a:chExt cx="12561708" cy="7097183"/>
          </a:xfrm>
        </p:grpSpPr>
        <p:pic>
          <p:nvPicPr>
            <p:cNvPr id="1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107007">
              <a:off x="6147847" y="2552305"/>
              <a:ext cx="1002355" cy="767257"/>
            </a:xfrm>
            <a:prstGeom prst="rect">
              <a:avLst/>
            </a:prstGeom>
          </p:spPr>
        </p:pic>
        <p:pic>
          <p:nvPicPr>
            <p:cNvPr id="15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107007">
              <a:off x="6187919" y="3682797"/>
              <a:ext cx="1002355" cy="767257"/>
            </a:xfrm>
            <a:prstGeom prst="rect">
              <a:avLst/>
            </a:prstGeom>
          </p:spPr>
        </p:pic>
        <p:pic>
          <p:nvPicPr>
            <p:cNvPr id="16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107007">
              <a:off x="1659071" y="5013198"/>
              <a:ext cx="757312" cy="579688"/>
            </a:xfrm>
            <a:prstGeom prst="rect">
              <a:avLst/>
            </a:prstGeom>
          </p:spPr>
        </p:pic>
        <p:pic>
          <p:nvPicPr>
            <p:cNvPr id="17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107007">
              <a:off x="13308976" y="8951545"/>
              <a:ext cx="911803" cy="697943"/>
            </a:xfrm>
            <a:prstGeom prst="rect">
              <a:avLst/>
            </a:prstGeom>
          </p:spPr>
        </p:pic>
        <p:pic>
          <p:nvPicPr>
            <p:cNvPr id="18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107007">
              <a:off x="6734320" y="4815932"/>
              <a:ext cx="744122" cy="569592"/>
            </a:xfrm>
            <a:prstGeom prst="rect">
              <a:avLst/>
            </a:prstGeom>
          </p:spPr>
        </p:pic>
      </p:grpSp>
      <p:pic>
        <p:nvPicPr>
          <p:cNvPr id="19" name="Picture 25">
            <a:extLst>
              <a:ext uri="{FF2B5EF4-FFF2-40B4-BE49-F238E27FC236}">
                <a16:creationId xmlns:a16="http://schemas.microsoft.com/office/drawing/2014/main" id="{16422E54-FFC2-4F4B-D52A-868F83B53D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36736">
            <a:off x="6062841" y="3649566"/>
            <a:ext cx="642269" cy="614242"/>
          </a:xfrm>
          <a:prstGeom prst="rect">
            <a:avLst/>
          </a:prstGeom>
        </p:spPr>
      </p:pic>
      <p:pic>
        <p:nvPicPr>
          <p:cNvPr id="20" name="Picture 25">
            <a:extLst>
              <a:ext uri="{FF2B5EF4-FFF2-40B4-BE49-F238E27FC236}">
                <a16:creationId xmlns:a16="http://schemas.microsoft.com/office/drawing/2014/main" id="{6C0C642D-58C7-1003-453C-EA562C7B3D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578909">
            <a:off x="101578" y="3538824"/>
            <a:ext cx="642269" cy="6142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60" y="14416"/>
            <a:ext cx="4268743" cy="19822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5"/>
          <a:stretch/>
        </p:blipFill>
        <p:spPr>
          <a:xfrm>
            <a:off x="-484561" y="573709"/>
            <a:ext cx="9094032" cy="700852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152988" y="5358008"/>
            <a:ext cx="4132910" cy="1634084"/>
            <a:chOff x="11887200" y="7286281"/>
            <a:chExt cx="4267200" cy="70689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57F91C-BF32-6C99-F8A7-E9DCA38A7950}"/>
                </a:ext>
              </a:extLst>
            </p:cNvPr>
            <p:cNvSpPr txBox="1"/>
            <p:nvPr/>
          </p:nvSpPr>
          <p:spPr>
            <a:xfrm>
              <a:off x="11887200" y="7286281"/>
              <a:ext cx="4267200" cy="7056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0000" b="1" dirty="0">
                  <a:ln w="317500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iCiel Cadena" panose="02000503000000020004" pitchFamily="50" charset="-93"/>
                </a:rPr>
                <a:t>08 / 03</a:t>
              </a:r>
              <a:endParaRPr lang="vi-VN" sz="10000" b="1" dirty="0">
                <a:ln w="317500">
                  <a:solidFill>
                    <a:prstClr val="white"/>
                  </a:solidFill>
                </a:ln>
                <a:solidFill>
                  <a:prstClr val="white"/>
                </a:solidFill>
                <a:latin typeface="iCiel Cadena" panose="02000503000000020004" pitchFamily="50" charset="-93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57F91C-BF32-6C99-F8A7-E9DCA38A7950}"/>
                </a:ext>
              </a:extLst>
            </p:cNvPr>
            <p:cNvSpPr txBox="1"/>
            <p:nvPr/>
          </p:nvSpPr>
          <p:spPr>
            <a:xfrm>
              <a:off x="11887200" y="7298688"/>
              <a:ext cx="4267200" cy="7056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0000" b="1" dirty="0">
                  <a:solidFill>
                    <a:srgbClr val="FF0066"/>
                  </a:solidFill>
                  <a:latin typeface="iCiel Cadena" panose="02000503000000020004" pitchFamily="50" charset="-93"/>
                </a:rPr>
                <a:t>08 / 03</a:t>
              </a:r>
              <a:endParaRPr lang="vi-VN" sz="10000" b="1" dirty="0">
                <a:solidFill>
                  <a:srgbClr val="FF0066"/>
                </a:solidFill>
                <a:latin typeface="iCiel Cadena" panose="02000503000000020004" pitchFamily="50" charset="-93"/>
              </a:endParaRPr>
            </a:p>
          </p:txBody>
        </p:sp>
      </p:grpSp>
      <p:pic>
        <p:nvPicPr>
          <p:cNvPr id="41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31705" y="-450293"/>
            <a:ext cx="406400" cy="406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F35FD5-E992-0172-DCA6-9895DEEDD3B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129"/>
          <a:stretch/>
        </p:blipFill>
        <p:spPr>
          <a:xfrm flipH="1">
            <a:off x="8778445" y="1005557"/>
            <a:ext cx="3397952" cy="4390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329E3D-9A37-697E-F701-79F9331F86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60" y="2532263"/>
            <a:ext cx="2432993" cy="42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4" y="279400"/>
            <a:ext cx="6954837" cy="457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Ô CHỮ</a:t>
            </a:r>
          </a:p>
        </p:txBody>
      </p:sp>
      <p:sp>
        <p:nvSpPr>
          <p:cNvPr id="4" name="Freeform 3"/>
          <p:cNvSpPr>
            <a:spLocks/>
          </p:cNvSpPr>
          <p:nvPr/>
        </p:nvSpPr>
        <p:spPr bwMode="gray">
          <a:xfrm>
            <a:off x="6616617" y="1160493"/>
            <a:ext cx="1339850" cy="10572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gray">
          <a:xfrm>
            <a:off x="3520807" y="1309686"/>
            <a:ext cx="1341437" cy="105886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" name="Nhóm 34"/>
          <p:cNvGrpSpPr/>
          <p:nvPr/>
        </p:nvGrpSpPr>
        <p:grpSpPr>
          <a:xfrm>
            <a:off x="1469859" y="2060771"/>
            <a:ext cx="2098787" cy="3039322"/>
            <a:chOff x="2118292" y="2769341"/>
            <a:chExt cx="2098787" cy="30393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2688217" y="2769341"/>
              <a:ext cx="90922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err="1"/>
                <a:t>Cách</a:t>
              </a:r>
              <a:r>
                <a:rPr lang="en-US" sz="1400" b="1" dirty="0"/>
                <a:t> </a:t>
              </a:r>
              <a:r>
                <a:rPr lang="en-US" sz="1400" b="1" dirty="0" err="1"/>
                <a:t>chơi</a:t>
              </a:r>
              <a:endParaRPr lang="en-US" sz="1400" b="1" dirty="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216552" y="3476172"/>
              <a:ext cx="1906325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ngang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bất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kỳ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Nhóm 35"/>
          <p:cNvGrpSpPr/>
          <p:nvPr/>
        </p:nvGrpSpPr>
        <p:grpSpPr>
          <a:xfrm>
            <a:off x="4677513" y="2098024"/>
            <a:ext cx="2098787" cy="3037871"/>
            <a:chOff x="4413024" y="2377452"/>
            <a:chExt cx="2098787" cy="303787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4728249" y="246453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gray">
            <a:xfrm>
              <a:off x="4984097" y="2377452"/>
              <a:ext cx="8819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err="1">
                  <a:solidFill>
                    <a:srgbClr val="FFFF00"/>
                  </a:solidFill>
                </a:rPr>
                <a:t>Thời</a:t>
              </a:r>
              <a:r>
                <a:rPr lang="en-US" sz="1400" b="1" dirty="0">
                  <a:solidFill>
                    <a:srgbClr val="FFFF00"/>
                  </a:solidFill>
                </a:rPr>
                <a:t> </a:t>
              </a:r>
              <a:r>
                <a:rPr lang="en-US" sz="1400" b="1" dirty="0" err="1">
                  <a:solidFill>
                    <a:srgbClr val="FFFF00"/>
                  </a:solidFill>
                </a:rPr>
                <a:t>gian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4506351" y="3261441"/>
              <a:ext cx="190632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i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2800" b="1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800" b="1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2800" b="1" i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giây</a:t>
              </a:r>
              <a:endPara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Nhóm 36"/>
          <p:cNvGrpSpPr/>
          <p:nvPr/>
        </p:nvGrpSpPr>
        <p:grpSpPr>
          <a:xfrm>
            <a:off x="7573032" y="1943033"/>
            <a:ext cx="2098787" cy="3032066"/>
            <a:chOff x="6707755" y="1924601"/>
            <a:chExt cx="2098787" cy="303206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gray">
            <a:xfrm>
              <a:off x="7284784" y="1924601"/>
              <a:ext cx="9268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err="1">
                  <a:solidFill>
                    <a:srgbClr val="FFFF00"/>
                  </a:solidFill>
                </a:rPr>
                <a:t>Hình</a:t>
              </a:r>
              <a:r>
                <a:rPr lang="en-US" sz="1400" b="1" dirty="0">
                  <a:solidFill>
                    <a:srgbClr val="FFFF00"/>
                  </a:solidFill>
                </a:rPr>
                <a:t> </a:t>
              </a:r>
              <a:r>
                <a:rPr lang="en-US" sz="1400" b="1" dirty="0" err="1">
                  <a:solidFill>
                    <a:srgbClr val="FFFF00"/>
                  </a:solidFill>
                </a:rPr>
                <a:t>thức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6803985" y="2786742"/>
              <a:ext cx="190632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i="1" dirty="0" err="1">
                  <a:solidFill>
                    <a:srgbClr val="377F85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i="1" dirty="0">
                  <a:solidFill>
                    <a:srgbClr val="377F85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377F85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i="1" dirty="0">
                  <a:solidFill>
                    <a:srgbClr val="377F85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377F85"/>
                  </a:solidFill>
                  <a:latin typeface="Times New Roman" pitchFamily="18" charset="0"/>
                  <a:cs typeface="Times New Roman" pitchFamily="18" charset="0"/>
                </a:rPr>
                <a:t>trực</a:t>
              </a:r>
              <a:r>
                <a:rPr lang="en-US" sz="2800" b="1" i="1" dirty="0">
                  <a:solidFill>
                    <a:srgbClr val="377F85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377F85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endParaRPr lang="en-US" sz="2800" b="1" i="1" dirty="0">
                <a:solidFill>
                  <a:srgbClr val="377F8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6" name="Picture 5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543550"/>
            <a:ext cx="14859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6022732"/>
            <a:ext cx="1143000" cy="83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8700" y="4800600"/>
            <a:ext cx="211154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636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F7B8C3-8FA1-178A-9549-9FE96EF7F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6868C1-724D-69D5-8895-9E1182C945B2}"/>
              </a:ext>
            </a:extLst>
          </p:cNvPr>
          <p:cNvSpPr/>
          <p:nvPr/>
        </p:nvSpPr>
        <p:spPr>
          <a:xfrm>
            <a:off x="106017" y="145774"/>
            <a:ext cx="11926957" cy="6520069"/>
          </a:xfrm>
          <a:prstGeom prst="roundRect">
            <a:avLst/>
          </a:prstGeom>
          <a:solidFill>
            <a:schemeClr val="bg1">
              <a:alpha val="87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0DBD3D-F2E8-9240-48D4-3AA343F26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7593">
            <a:off x="2881" y="-60953"/>
            <a:ext cx="1183008" cy="1331429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168597"/>
              </p:ext>
            </p:extLst>
          </p:nvPr>
        </p:nvGraphicFramePr>
        <p:xfrm>
          <a:off x="2944672" y="1526630"/>
          <a:ext cx="59797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12">
                  <a:extLst>
                    <a:ext uri="{9D8B030D-6E8A-4147-A177-3AD203B41FA5}">
                      <a16:colId xmlns:a16="http://schemas.microsoft.com/office/drawing/2014/main" val="337875182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698297424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3659822237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2811594994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1714820326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3686243591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415355728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3826793170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1241657916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3718477082"/>
                    </a:ext>
                  </a:extLst>
                </a:gridCol>
              </a:tblGrid>
              <a:tr h="48273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  <p:sp>
        <p:nvSpPr>
          <p:cNvPr id="34" name="TextBox 33">
            <a:hlinkClick r:id="rId5" action="ppaction://hlinksldjump"/>
            <a:extLst>
              <a:ext uri="{FF2B5EF4-FFF2-40B4-BE49-F238E27FC236}">
                <a16:creationId xmlns:a16="http://schemas.microsoft.com/office/drawing/2014/main" id="{AF05E1C6-8B3B-E8D1-0A42-3C9F51B8FF45}"/>
              </a:ext>
            </a:extLst>
          </p:cNvPr>
          <p:cNvSpPr txBox="1"/>
          <p:nvPr/>
        </p:nvSpPr>
        <p:spPr>
          <a:xfrm>
            <a:off x="2374969" y="78621"/>
            <a:ext cx="675515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600" b="1" dirty="0">
                <a:ln w="9525">
                  <a:noFill/>
                  <a:prstDash val="solid"/>
                </a:ln>
                <a:solidFill>
                  <a:srgbClr val="00B050"/>
                </a:solidFill>
                <a:latin typeface="UTM Azuki" panose="02040603050506020204" pitchFamily="18" charset="0"/>
              </a:rPr>
              <a:t>GIẢI Ô CHỮ</a:t>
            </a:r>
            <a:endParaRPr lang="vi-VN" sz="9600" b="1" dirty="0">
              <a:ln w="9525">
                <a:noFill/>
                <a:prstDash val="solid"/>
              </a:ln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  <p:sp>
        <p:nvSpPr>
          <p:cNvPr id="19" name="Octagon 18">
            <a:hlinkClick r:id="rId6" action="ppaction://hlinksldjump"/>
          </p:cNvPr>
          <p:cNvSpPr/>
          <p:nvPr/>
        </p:nvSpPr>
        <p:spPr>
          <a:xfrm>
            <a:off x="150267" y="1610228"/>
            <a:ext cx="554192" cy="538469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zuki" panose="02040603050506020204" pitchFamily="18" charset="0"/>
              </a:rPr>
              <a:t>1</a:t>
            </a:r>
          </a:p>
        </p:txBody>
      </p:sp>
      <p:sp>
        <p:nvSpPr>
          <p:cNvPr id="39" name="Octagon 38">
            <a:hlinkClick r:id="rId7" action="ppaction://hlinksldjump"/>
          </p:cNvPr>
          <p:cNvSpPr/>
          <p:nvPr/>
        </p:nvSpPr>
        <p:spPr>
          <a:xfrm>
            <a:off x="121528" y="2254717"/>
            <a:ext cx="554192" cy="538469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zuki" panose="02040603050506020204" pitchFamily="18" charset="0"/>
              </a:rPr>
              <a:t>2</a:t>
            </a:r>
          </a:p>
        </p:txBody>
      </p:sp>
      <p:sp>
        <p:nvSpPr>
          <p:cNvPr id="40" name="Octagon 39">
            <a:hlinkClick r:id="rId8" action="ppaction://hlinksldjump"/>
          </p:cNvPr>
          <p:cNvSpPr/>
          <p:nvPr/>
        </p:nvSpPr>
        <p:spPr>
          <a:xfrm>
            <a:off x="131619" y="2948785"/>
            <a:ext cx="554192" cy="538469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zuki" panose="02040603050506020204" pitchFamily="18" charset="0"/>
              </a:rPr>
              <a:t>3</a:t>
            </a:r>
          </a:p>
        </p:txBody>
      </p:sp>
      <p:sp>
        <p:nvSpPr>
          <p:cNvPr id="41" name="Octagon 40">
            <a:hlinkClick r:id="rId9" action="ppaction://hlinksldjump"/>
          </p:cNvPr>
          <p:cNvSpPr/>
          <p:nvPr/>
        </p:nvSpPr>
        <p:spPr>
          <a:xfrm>
            <a:off x="121529" y="3651294"/>
            <a:ext cx="554192" cy="538469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zuki" panose="02040603050506020204" pitchFamily="18" charset="0"/>
              </a:rPr>
              <a:t>4</a:t>
            </a:r>
          </a:p>
        </p:txBody>
      </p:sp>
      <p:sp>
        <p:nvSpPr>
          <p:cNvPr id="42" name="Octagon 41">
            <a:hlinkClick r:id="rId10" action="ppaction://hlinksldjump"/>
          </p:cNvPr>
          <p:cNvSpPr/>
          <p:nvPr/>
        </p:nvSpPr>
        <p:spPr>
          <a:xfrm>
            <a:off x="126212" y="4253133"/>
            <a:ext cx="554192" cy="538469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zuki" panose="02040603050506020204" pitchFamily="18" charset="0"/>
              </a:rPr>
              <a:t>5</a:t>
            </a:r>
          </a:p>
        </p:txBody>
      </p:sp>
      <p:sp>
        <p:nvSpPr>
          <p:cNvPr id="43" name="Octagon 42">
            <a:hlinkClick r:id="rId11" action="ppaction://hlinksldjump"/>
          </p:cNvPr>
          <p:cNvSpPr/>
          <p:nvPr/>
        </p:nvSpPr>
        <p:spPr>
          <a:xfrm>
            <a:off x="130895" y="4911811"/>
            <a:ext cx="554192" cy="538469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zuki" panose="02040603050506020204" pitchFamily="18" charset="0"/>
              </a:rPr>
              <a:t>6</a:t>
            </a:r>
          </a:p>
        </p:txBody>
      </p:sp>
      <p:sp>
        <p:nvSpPr>
          <p:cNvPr id="44" name="Octagon 43">
            <a:hlinkClick r:id="rId12" action="ppaction://hlinksldjump"/>
          </p:cNvPr>
          <p:cNvSpPr/>
          <p:nvPr/>
        </p:nvSpPr>
        <p:spPr>
          <a:xfrm>
            <a:off x="130895" y="5605879"/>
            <a:ext cx="554192" cy="538469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zuki" panose="02040603050506020204" pitchFamily="18" charset="0"/>
              </a:rPr>
              <a:t>7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66447"/>
              </p:ext>
            </p:extLst>
          </p:nvPr>
        </p:nvGraphicFramePr>
        <p:xfrm>
          <a:off x="2944672" y="1469764"/>
          <a:ext cx="5979732" cy="62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12">
                  <a:extLst>
                    <a:ext uri="{9D8B030D-6E8A-4147-A177-3AD203B41FA5}">
                      <a16:colId xmlns:a16="http://schemas.microsoft.com/office/drawing/2014/main" val="337875182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698297424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3659822237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2811594994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1714820326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3686243591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415355728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3826793170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1241657916"/>
                    </a:ext>
                  </a:extLst>
                </a:gridCol>
                <a:gridCol w="543612">
                  <a:extLst>
                    <a:ext uri="{9D8B030D-6E8A-4147-A177-3AD203B41FA5}">
                      <a16:colId xmlns:a16="http://schemas.microsoft.com/office/drawing/2014/main" val="3718477082"/>
                    </a:ext>
                  </a:extLst>
                </a:gridCol>
              </a:tblGrid>
              <a:tr h="6280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190353"/>
              </p:ext>
            </p:extLst>
          </p:nvPr>
        </p:nvGraphicFramePr>
        <p:xfrm>
          <a:off x="1364277" y="2181391"/>
          <a:ext cx="8113335" cy="656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889">
                  <a:extLst>
                    <a:ext uri="{9D8B030D-6E8A-4147-A177-3AD203B41FA5}">
                      <a16:colId xmlns:a16="http://schemas.microsoft.com/office/drawing/2014/main" val="337875182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698297424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3659822237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2811594994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1714820326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3686243591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415355728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3826793170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1241657916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3718477082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2996164005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559300977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1758828174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2054094263"/>
                    </a:ext>
                  </a:extLst>
                </a:gridCol>
              </a:tblGrid>
              <a:tr h="6561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12363"/>
              </p:ext>
            </p:extLst>
          </p:nvPr>
        </p:nvGraphicFramePr>
        <p:xfrm>
          <a:off x="1364277" y="2190000"/>
          <a:ext cx="8113335" cy="645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889">
                  <a:extLst>
                    <a:ext uri="{9D8B030D-6E8A-4147-A177-3AD203B41FA5}">
                      <a16:colId xmlns:a16="http://schemas.microsoft.com/office/drawing/2014/main" val="337875182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698297424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3659822237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2811594994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1714820326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3686243591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415355728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3826793170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1241657916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3718477082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2553547585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1382598785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2175048671"/>
                    </a:ext>
                  </a:extLst>
                </a:gridCol>
                <a:gridCol w="540889">
                  <a:extLst>
                    <a:ext uri="{9D8B030D-6E8A-4147-A177-3AD203B41FA5}">
                      <a16:colId xmlns:a16="http://schemas.microsoft.com/office/drawing/2014/main" val="770567337"/>
                    </a:ext>
                  </a:extLst>
                </a:gridCol>
              </a:tblGrid>
              <a:tr h="6452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44416"/>
              </p:ext>
            </p:extLst>
          </p:nvPr>
        </p:nvGraphicFramePr>
        <p:xfrm>
          <a:off x="2944672" y="2893861"/>
          <a:ext cx="4413504" cy="593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688">
                  <a:extLst>
                    <a:ext uri="{9D8B030D-6E8A-4147-A177-3AD203B41FA5}">
                      <a16:colId xmlns:a16="http://schemas.microsoft.com/office/drawing/2014/main" val="337875182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698297424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3659822237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2811594994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1714820326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3686243591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415355728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</a:tblGrid>
              <a:tr h="59339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038676"/>
              </p:ext>
            </p:extLst>
          </p:nvPr>
        </p:nvGraphicFramePr>
        <p:xfrm>
          <a:off x="2944672" y="2908091"/>
          <a:ext cx="4413504" cy="58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688">
                  <a:extLst>
                    <a:ext uri="{9D8B030D-6E8A-4147-A177-3AD203B41FA5}">
                      <a16:colId xmlns:a16="http://schemas.microsoft.com/office/drawing/2014/main" val="337875182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3659822237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2811594994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1714820326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3686243591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415355728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  <a:gridCol w="551688">
                  <a:extLst>
                    <a:ext uri="{9D8B030D-6E8A-4147-A177-3AD203B41FA5}">
                      <a16:colId xmlns:a16="http://schemas.microsoft.com/office/drawing/2014/main" val="3826793170"/>
                    </a:ext>
                  </a:extLst>
                </a:gridCol>
              </a:tblGrid>
              <a:tr h="5818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50806"/>
              </p:ext>
            </p:extLst>
          </p:nvPr>
        </p:nvGraphicFramePr>
        <p:xfrm>
          <a:off x="5151424" y="3556444"/>
          <a:ext cx="54677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775">
                  <a:extLst>
                    <a:ext uri="{9D8B030D-6E8A-4147-A177-3AD203B41FA5}">
                      <a16:colId xmlns:a16="http://schemas.microsoft.com/office/drawing/2014/main" val="337875182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698297424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3659822237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2811594994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1714820326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3686243591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415355728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3826793170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1241657916"/>
                    </a:ext>
                  </a:extLst>
                </a:gridCol>
              </a:tblGrid>
              <a:tr h="5652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061508"/>
              </p:ext>
            </p:extLst>
          </p:nvPr>
        </p:nvGraphicFramePr>
        <p:xfrm>
          <a:off x="5151424" y="3542369"/>
          <a:ext cx="5467750" cy="591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775">
                  <a:extLst>
                    <a:ext uri="{9D8B030D-6E8A-4147-A177-3AD203B41FA5}">
                      <a16:colId xmlns:a16="http://schemas.microsoft.com/office/drawing/2014/main" val="337875182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3659822237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2811594994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1714820326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3686243591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415355728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3826793170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1241657916"/>
                    </a:ext>
                  </a:extLst>
                </a:gridCol>
                <a:gridCol w="546775">
                  <a:extLst>
                    <a:ext uri="{9D8B030D-6E8A-4147-A177-3AD203B41FA5}">
                      <a16:colId xmlns:a16="http://schemas.microsoft.com/office/drawing/2014/main" val="3718477082"/>
                    </a:ext>
                  </a:extLst>
                </a:gridCol>
              </a:tblGrid>
              <a:tr h="591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67891"/>
              </p:ext>
            </p:extLst>
          </p:nvPr>
        </p:nvGraphicFramePr>
        <p:xfrm>
          <a:off x="4556113" y="4248145"/>
          <a:ext cx="384493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7">
                  <a:extLst>
                    <a:ext uri="{9D8B030D-6E8A-4147-A177-3AD203B41FA5}">
                      <a16:colId xmlns:a16="http://schemas.microsoft.com/office/drawing/2014/main" val="415355728"/>
                    </a:ext>
                  </a:extLst>
                </a:gridCol>
                <a:gridCol w="549277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  <a:gridCol w="549277">
                  <a:extLst>
                    <a:ext uri="{9D8B030D-6E8A-4147-A177-3AD203B41FA5}">
                      <a16:colId xmlns:a16="http://schemas.microsoft.com/office/drawing/2014/main" val="3826793170"/>
                    </a:ext>
                  </a:extLst>
                </a:gridCol>
                <a:gridCol w="549277">
                  <a:extLst>
                    <a:ext uri="{9D8B030D-6E8A-4147-A177-3AD203B41FA5}">
                      <a16:colId xmlns:a16="http://schemas.microsoft.com/office/drawing/2014/main" val="1241657916"/>
                    </a:ext>
                  </a:extLst>
                </a:gridCol>
                <a:gridCol w="549277">
                  <a:extLst>
                    <a:ext uri="{9D8B030D-6E8A-4147-A177-3AD203B41FA5}">
                      <a16:colId xmlns:a16="http://schemas.microsoft.com/office/drawing/2014/main" val="3718477082"/>
                    </a:ext>
                  </a:extLst>
                </a:gridCol>
                <a:gridCol w="549277">
                  <a:extLst>
                    <a:ext uri="{9D8B030D-6E8A-4147-A177-3AD203B41FA5}">
                      <a16:colId xmlns:a16="http://schemas.microsoft.com/office/drawing/2014/main" val="1832310986"/>
                    </a:ext>
                  </a:extLst>
                </a:gridCol>
                <a:gridCol w="549277">
                  <a:extLst>
                    <a:ext uri="{9D8B030D-6E8A-4147-A177-3AD203B41FA5}">
                      <a16:colId xmlns:a16="http://schemas.microsoft.com/office/drawing/2014/main" val="3093981662"/>
                    </a:ext>
                  </a:extLst>
                </a:gridCol>
              </a:tblGrid>
              <a:tr h="5410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28094"/>
              </p:ext>
            </p:extLst>
          </p:nvPr>
        </p:nvGraphicFramePr>
        <p:xfrm>
          <a:off x="4556113" y="4254421"/>
          <a:ext cx="3909017" cy="58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431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3826793170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1241657916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3718477082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396900339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358707750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1829715227"/>
                    </a:ext>
                  </a:extLst>
                </a:gridCol>
              </a:tblGrid>
              <a:tr h="580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48432"/>
              </p:ext>
            </p:extLst>
          </p:nvPr>
        </p:nvGraphicFramePr>
        <p:xfrm>
          <a:off x="5672974" y="4894418"/>
          <a:ext cx="2792155" cy="58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431">
                  <a:extLst>
                    <a:ext uri="{9D8B030D-6E8A-4147-A177-3AD203B41FA5}">
                      <a16:colId xmlns:a16="http://schemas.microsoft.com/office/drawing/2014/main" val="415355728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3826793170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1241657916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3718477082"/>
                    </a:ext>
                  </a:extLst>
                </a:gridCol>
              </a:tblGrid>
              <a:tr h="5888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163588"/>
              </p:ext>
            </p:extLst>
          </p:nvPr>
        </p:nvGraphicFramePr>
        <p:xfrm>
          <a:off x="5686324" y="4898592"/>
          <a:ext cx="2792155" cy="58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431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3826793170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1241657916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3718477082"/>
                    </a:ext>
                  </a:extLst>
                </a:gridCol>
                <a:gridCol w="558431">
                  <a:extLst>
                    <a:ext uri="{9D8B030D-6E8A-4147-A177-3AD203B41FA5}">
                      <a16:colId xmlns:a16="http://schemas.microsoft.com/office/drawing/2014/main" val="396900339"/>
                    </a:ext>
                  </a:extLst>
                </a:gridCol>
              </a:tblGrid>
              <a:tr h="580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881"/>
              </p:ext>
            </p:extLst>
          </p:nvPr>
        </p:nvGraphicFramePr>
        <p:xfrm>
          <a:off x="1191742" y="5574712"/>
          <a:ext cx="8113328" cy="656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83">
                  <a:extLst>
                    <a:ext uri="{9D8B030D-6E8A-4147-A177-3AD203B41FA5}">
                      <a16:colId xmlns:a16="http://schemas.microsoft.com/office/drawing/2014/main" val="337875182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698297424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3659822237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2811594994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1714820326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3686243591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415355728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3826793170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1241657916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3718477082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2996164005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559300977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1758828174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2054094263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1459276963"/>
                    </a:ext>
                  </a:extLst>
                </a:gridCol>
              </a:tblGrid>
              <a:tr h="6561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76196"/>
              </p:ext>
            </p:extLst>
          </p:nvPr>
        </p:nvGraphicFramePr>
        <p:xfrm>
          <a:off x="1191742" y="5566586"/>
          <a:ext cx="8113328" cy="645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83">
                  <a:extLst>
                    <a:ext uri="{9D8B030D-6E8A-4147-A177-3AD203B41FA5}">
                      <a16:colId xmlns:a16="http://schemas.microsoft.com/office/drawing/2014/main" val="337875182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698297424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3659822237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2811594994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1714820326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3686243591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415355728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480486083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3826793170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1241657916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3718477082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2553547585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1382598785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2175048671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770567337"/>
                    </a:ext>
                  </a:extLst>
                </a:gridCol>
                <a:gridCol w="507083">
                  <a:extLst>
                    <a:ext uri="{9D8B030D-6E8A-4147-A177-3AD203B41FA5}">
                      <a16:colId xmlns:a16="http://schemas.microsoft.com/office/drawing/2014/main" val="2220451379"/>
                    </a:ext>
                  </a:extLst>
                </a:gridCol>
              </a:tblGrid>
              <a:tr h="6452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17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10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882;p30">
            <a:extLst>
              <a:ext uri="{FF2B5EF4-FFF2-40B4-BE49-F238E27FC236}">
                <a16:creationId xmlns:a16="http://schemas.microsoft.com/office/drawing/2014/main" id="{816918F3-7959-5D8A-E599-125B207323F0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79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9">
            <a:extLst>
              <a:ext uri="{FF2B5EF4-FFF2-40B4-BE49-F238E27FC236}">
                <a16:creationId xmlns:a16="http://schemas.microsoft.com/office/drawing/2014/main" id="{537F2E80-79ED-38B6-1030-B3038BF9AA9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72676" y="148805"/>
            <a:ext cx="2330838" cy="47366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15C3DD2-579E-17D5-8837-5A1E3C37B8E5}"/>
              </a:ext>
            </a:extLst>
          </p:cNvPr>
          <p:cNvGrpSpPr/>
          <p:nvPr/>
        </p:nvGrpSpPr>
        <p:grpSpPr>
          <a:xfrm>
            <a:off x="3022899" y="1485126"/>
            <a:ext cx="7698960" cy="4554679"/>
            <a:chOff x="3714959" y="1462202"/>
            <a:chExt cx="7698960" cy="455467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1A881FD-9360-F86A-3116-B572ED15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14959" y="1462202"/>
              <a:ext cx="7698960" cy="455467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2C3430-FD9F-5800-FCC8-DB36E71279D3}"/>
                </a:ext>
              </a:extLst>
            </p:cNvPr>
            <p:cNvSpPr txBox="1"/>
            <p:nvPr/>
          </p:nvSpPr>
          <p:spPr>
            <a:xfrm>
              <a:off x="4270070" y="2121755"/>
              <a:ext cx="695831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Đây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là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logo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biểu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thị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ngày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lễ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quan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trọng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nào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trên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thế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giới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?                      </a:t>
              </a:r>
            </a:p>
          </p:txBody>
        </p:sp>
      </p:grpSp>
      <p:sp>
        <p:nvSpPr>
          <p:cNvPr id="8" name="Octagon 7"/>
          <p:cNvSpPr/>
          <p:nvPr/>
        </p:nvSpPr>
        <p:spPr>
          <a:xfrm>
            <a:off x="6195304" y="1005299"/>
            <a:ext cx="1051221" cy="959654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UTM Azuki" panose="02040603050506020204" pitchFamily="18" charset="0"/>
              </a:rPr>
              <a:t>1</a:t>
            </a:r>
          </a:p>
        </p:txBody>
      </p:sp>
      <p:pic>
        <p:nvPicPr>
          <p:cNvPr id="9" name="Picture 2" descr="Women&amp;amp;#39;s Day (@womensday) / Twitter">
            <a:extLst>
              <a:ext uri="{FF2B5EF4-FFF2-40B4-BE49-F238E27FC236}">
                <a16:creationId xmlns:a16="http://schemas.microsoft.com/office/drawing/2014/main" id="{5EE059AB-5029-4B57-89A4-F186B9B1F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" b="94750" l="2750" r="96000">
                        <a14:foregroundMark x1="60250" y1="16500" x2="40250" y2="14750"/>
                        <a14:foregroundMark x1="40250" y1="14750" x2="22750" y2="22000"/>
                        <a14:foregroundMark x1="22750" y1="22000" x2="9500" y2="45000"/>
                        <a14:foregroundMark x1="9500" y1="45000" x2="9250" y2="58000"/>
                        <a14:foregroundMark x1="9250" y1="58000" x2="13750" y2="72250"/>
                        <a14:foregroundMark x1="13750" y1="72250" x2="27250" y2="81750"/>
                        <a14:foregroundMark x1="27250" y1="81750" x2="45750" y2="87750"/>
                        <a14:foregroundMark x1="45750" y1="87750" x2="62250" y2="86500"/>
                        <a14:foregroundMark x1="62250" y1="86500" x2="76750" y2="78500"/>
                        <a14:foregroundMark x1="76750" y1="78500" x2="86750" y2="56250"/>
                        <a14:foregroundMark x1="86750" y1="56250" x2="87000" y2="43250"/>
                        <a14:foregroundMark x1="87000" y1="43250" x2="83250" y2="31250"/>
                        <a14:foregroundMark x1="83250" y1="31250" x2="73250" y2="18500"/>
                        <a14:foregroundMark x1="73250" y1="18500" x2="57000" y2="14000"/>
                        <a14:foregroundMark x1="57000" y1="14000" x2="57000" y2="14000"/>
                        <a14:foregroundMark x1="78000" y1="74000" x2="74000" y2="70750"/>
                        <a14:foregroundMark x1="79250" y1="67500" x2="72750" y2="67500"/>
                        <a14:foregroundMark x1="78000" y1="70000" x2="70250" y2="79000"/>
                        <a14:foregroundMark x1="72750" y1="67500" x2="70250" y2="70750"/>
                        <a14:foregroundMark x1="30000" y1="72000" x2="19750" y2="82000"/>
                        <a14:foregroundMark x1="21000" y1="80250" x2="17250" y2="83500"/>
                        <a14:foregroundMark x1="66500" y1="14000" x2="67750" y2="23500"/>
                        <a14:foregroundMark x1="66000" y1="15250" x2="80500" y2="17000"/>
                        <a14:foregroundMark x1="71000" y1="13250" x2="78000" y2="15750"/>
                        <a14:foregroundMark x1="64750" y1="18250" x2="67250" y2="24000"/>
                        <a14:foregroundMark x1="4750" y1="38500" x2="2750" y2="52500"/>
                        <a14:foregroundMark x1="2750" y1="52500" x2="4750" y2="62000"/>
                        <a14:foregroundMark x1="43750" y1="94000" x2="52000" y2="94750"/>
                        <a14:foregroundMark x1="90500" y1="41750" x2="91250" y2="50500"/>
                        <a14:foregroundMark x1="49500" y1="5000" x2="45750" y2="7000"/>
                        <a14:foregroundMark x1="96000" y1="53000" x2="96000" y2="51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32" y="3372925"/>
            <a:ext cx="2054163" cy="205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hà ngồi Nhà Logo - Nhà png tải về - Miễn phí trong suốt Xanh png Tải về.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8" y="148805"/>
            <a:ext cx="1541822" cy="10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0386" y="5421722"/>
            <a:ext cx="2629582" cy="14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5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video>
                  <p:cMediaNode vol="80000">
                    <p:cTn id="26" fill="hold" display="0">
                      <p:stCondLst>
                        <p:cond delay="indefinite"/>
                      </p:stCondLst>
                    </p:cTn>
                    <p:tgtEl>
                      <p:spTgt spid="4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5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video>
                  <p:cMediaNode vol="80000">
                    <p:cTn id="26" fill="hold" display="0">
                      <p:stCondLst>
                        <p:cond delay="indefinite"/>
                      </p:stCondLst>
                    </p:cTn>
                    <p:tgtEl>
                      <p:spTgt spid="4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882;p30">
            <a:extLst>
              <a:ext uri="{FF2B5EF4-FFF2-40B4-BE49-F238E27FC236}">
                <a16:creationId xmlns:a16="http://schemas.microsoft.com/office/drawing/2014/main" id="{816918F3-7959-5D8A-E599-125B207323F0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79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9">
            <a:extLst>
              <a:ext uri="{FF2B5EF4-FFF2-40B4-BE49-F238E27FC236}">
                <a16:creationId xmlns:a16="http://schemas.microsoft.com/office/drawing/2014/main" id="{537F2E80-79ED-38B6-1030-B3038BF9AA9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37135" y="112740"/>
            <a:ext cx="2330838" cy="47366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15C3DD2-579E-17D5-8837-5A1E3C37B8E5}"/>
              </a:ext>
            </a:extLst>
          </p:cNvPr>
          <p:cNvGrpSpPr/>
          <p:nvPr/>
        </p:nvGrpSpPr>
        <p:grpSpPr>
          <a:xfrm>
            <a:off x="2518054" y="291548"/>
            <a:ext cx="9673946" cy="5830956"/>
            <a:chOff x="3705841" y="302178"/>
            <a:chExt cx="9178899" cy="543020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1A881FD-9360-F86A-3116-B572ED15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05841" y="302178"/>
              <a:ext cx="9178899" cy="54302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2C3430-FD9F-5800-FCC8-DB36E71279D3}"/>
                </a:ext>
              </a:extLst>
            </p:cNvPr>
            <p:cNvSpPr txBox="1"/>
            <p:nvPr/>
          </p:nvSpPr>
          <p:spPr>
            <a:xfrm>
              <a:off x="3749793" y="1755004"/>
              <a:ext cx="9090992" cy="23789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Gồm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15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chữ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cái</a:t>
              </a:r>
              <a:endParaRPr lang="en-US" sz="4000" dirty="0">
                <a:solidFill>
                  <a:srgbClr val="0070C0"/>
                </a:solidFill>
                <a:latin typeface="UTM Azuki" panose="02040603050506020204" pitchFamily="18" charset="0"/>
              </a:endParaRPr>
            </a:p>
            <a:p>
              <a:pPr algn="ctr"/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Ai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là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người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được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tái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bầu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cử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chủ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tịch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Hội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Liên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hiệp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Phụ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nữ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tỉnh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Lâm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Đồng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khóa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X,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nhiệm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kì</a:t>
              </a:r>
              <a:r>
                <a:rPr lang="en-US" sz="40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2021 - 2026</a:t>
              </a:r>
              <a:endParaRPr lang="en-US" sz="4800" dirty="0">
                <a:solidFill>
                  <a:srgbClr val="FF0000"/>
                </a:solidFill>
                <a:latin typeface="UTM Azuki" panose="02040603050506020204" pitchFamily="18" charset="0"/>
              </a:endParaRPr>
            </a:p>
          </p:txBody>
        </p:sp>
      </p:grpSp>
      <p:sp>
        <p:nvSpPr>
          <p:cNvPr id="8" name="Octagon 7"/>
          <p:cNvSpPr/>
          <p:nvPr/>
        </p:nvSpPr>
        <p:spPr>
          <a:xfrm>
            <a:off x="6734035" y="112740"/>
            <a:ext cx="1051221" cy="959654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UTM Azuki" panose="02040603050506020204" pitchFamily="18" charset="0"/>
              </a:rPr>
              <a:t>2</a:t>
            </a:r>
          </a:p>
        </p:txBody>
      </p:sp>
      <p:pic>
        <p:nvPicPr>
          <p:cNvPr id="16" name="Picture 2" descr="Nhà ngồi Nhà Logo - Nhà png tải về - Miễn phí trong suốt Xanh png Tải về.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8" y="148805"/>
            <a:ext cx="1541822" cy="10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86" y="5421722"/>
            <a:ext cx="2629582" cy="14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0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video>
                  <p:cMediaNode vol="80000">
                    <p:cTn id="21" fill="hold" display="0">
                      <p:stCondLst>
                        <p:cond delay="indefinite"/>
                      </p:stCondLst>
                    </p:cTn>
                    <p:tgtEl>
                      <p:spTgt spid="12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0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video>
                  <p:cMediaNode vol="80000">
                    <p:cTn id="21" fill="hold" display="0">
                      <p:stCondLst>
                        <p:cond delay="indefinite"/>
                      </p:stCondLst>
                    </p:cTn>
                    <p:tgtEl>
                      <p:spTgt spid="12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882;p30">
            <a:extLst>
              <a:ext uri="{FF2B5EF4-FFF2-40B4-BE49-F238E27FC236}">
                <a16:creationId xmlns:a16="http://schemas.microsoft.com/office/drawing/2014/main" id="{816918F3-7959-5D8A-E599-125B207323F0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79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9">
            <a:extLst>
              <a:ext uri="{FF2B5EF4-FFF2-40B4-BE49-F238E27FC236}">
                <a16:creationId xmlns:a16="http://schemas.microsoft.com/office/drawing/2014/main" id="{537F2E80-79ED-38B6-1030-B3038BF9AA9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1683" y="0"/>
            <a:ext cx="2330838" cy="47366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15C3DD2-579E-17D5-8837-5A1E3C37B8E5}"/>
              </a:ext>
            </a:extLst>
          </p:cNvPr>
          <p:cNvGrpSpPr/>
          <p:nvPr/>
        </p:nvGrpSpPr>
        <p:grpSpPr>
          <a:xfrm>
            <a:off x="2977875" y="1034552"/>
            <a:ext cx="8678772" cy="4955431"/>
            <a:chOff x="3714958" y="1462202"/>
            <a:chExt cx="8267953" cy="455467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1A881FD-9360-F86A-3116-B572ED15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14958" y="1462202"/>
              <a:ext cx="8267953" cy="455467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2C3430-FD9F-5800-FCC8-DB36E71279D3}"/>
                </a:ext>
              </a:extLst>
            </p:cNvPr>
            <p:cNvSpPr txBox="1"/>
            <p:nvPr/>
          </p:nvSpPr>
          <p:spPr>
            <a:xfrm>
              <a:off x="3851075" y="2790672"/>
              <a:ext cx="7995719" cy="212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Nữ</a:t>
              </a:r>
              <a:r>
                <a:rPr lang="en-US" sz="48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anh</a:t>
              </a:r>
              <a:r>
                <a:rPr lang="en-US" sz="48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800">
                  <a:solidFill>
                    <a:srgbClr val="0070C0"/>
                  </a:solidFill>
                  <a:latin typeface="UTM Azuki" panose="02040603050506020204" pitchFamily="18" charset="0"/>
                </a:rPr>
                <a:t>hùng</a:t>
              </a:r>
              <a:r>
                <a:rPr lang="en-US" sz="48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lực</a:t>
              </a:r>
              <a:r>
                <a:rPr lang="en-US" sz="48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lượng</a:t>
              </a:r>
              <a:r>
                <a:rPr lang="en-US" sz="48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vũ</a:t>
              </a:r>
              <a:r>
                <a:rPr lang="en-US" sz="48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trang</a:t>
              </a:r>
              <a:r>
                <a:rPr lang="en-US" sz="48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trẻ</a:t>
              </a:r>
              <a:r>
                <a:rPr lang="en-US" sz="48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nhất</a:t>
              </a:r>
              <a:r>
                <a:rPr lang="en-US" sz="48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(1933-1952) </a:t>
              </a:r>
              <a:r>
                <a:rPr lang="en-US" sz="48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của</a:t>
              </a:r>
              <a:r>
                <a:rPr lang="en-US" sz="48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nước</a:t>
              </a:r>
              <a:r>
                <a:rPr lang="en-US" sz="48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ta </a:t>
              </a:r>
              <a:r>
                <a:rPr lang="en-US" sz="48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là</a:t>
              </a:r>
              <a:r>
                <a:rPr lang="en-US" sz="48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UTM Azuki" panose="02040603050506020204" pitchFamily="18" charset="0"/>
                </a:rPr>
                <a:t>ai</a:t>
              </a:r>
              <a:r>
                <a:rPr lang="en-US" sz="4800" dirty="0">
                  <a:solidFill>
                    <a:srgbClr val="0070C0"/>
                  </a:solidFill>
                  <a:latin typeface="UTM Azuki" panose="02040603050506020204" pitchFamily="18" charset="0"/>
                </a:rPr>
                <a:t>? </a:t>
              </a:r>
            </a:p>
          </p:txBody>
        </p:sp>
      </p:grpSp>
      <p:sp>
        <p:nvSpPr>
          <p:cNvPr id="8" name="Octagon 7"/>
          <p:cNvSpPr/>
          <p:nvPr/>
        </p:nvSpPr>
        <p:spPr>
          <a:xfrm>
            <a:off x="6791651" y="906086"/>
            <a:ext cx="1051221" cy="959654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UTM Azuki" panose="02040603050506020204" pitchFamily="18" charset="0"/>
              </a:rPr>
              <a:t>3</a:t>
            </a:r>
          </a:p>
        </p:txBody>
      </p:sp>
      <p:pic>
        <p:nvPicPr>
          <p:cNvPr id="12" name="Picture 2" descr="Nhà ngồi Nhà Logo - Nhà png tải về - Miễn phí trong suốt Xanh png Tải về.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8" y="148805"/>
            <a:ext cx="1541822" cy="10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86" y="5421722"/>
            <a:ext cx="2629582" cy="14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2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0" dur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video>
                  <p:cMediaNode vol="80000">
                    <p:cTn id="21" fill="hold" display="0">
                      <p:stCondLst>
                        <p:cond delay="indefinite"/>
                      </p:stCondLst>
                    </p:cTn>
                    <p:tgtEl>
                      <p:spTgt spid="13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0" dur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video>
                  <p:cMediaNode vol="80000">
                    <p:cTn id="21" fill="hold" display="0">
                      <p:stCondLst>
                        <p:cond delay="indefinite"/>
                      </p:stCondLst>
                    </p:cTn>
                    <p:tgtEl>
                      <p:spTgt spid="13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882;p30">
            <a:extLst>
              <a:ext uri="{FF2B5EF4-FFF2-40B4-BE49-F238E27FC236}">
                <a16:creationId xmlns:a16="http://schemas.microsoft.com/office/drawing/2014/main" id="{816918F3-7959-5D8A-E599-125B207323F0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79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9">
            <a:extLst>
              <a:ext uri="{FF2B5EF4-FFF2-40B4-BE49-F238E27FC236}">
                <a16:creationId xmlns:a16="http://schemas.microsoft.com/office/drawing/2014/main" id="{537F2E80-79ED-38B6-1030-B3038BF9AA9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2059" y="148805"/>
            <a:ext cx="2330838" cy="473667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1A881FD-9360-F86A-3116-B572ED1555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2897" y="772258"/>
            <a:ext cx="8864302" cy="5348575"/>
          </a:xfrm>
          <a:prstGeom prst="rect">
            <a:avLst/>
          </a:prstGeom>
        </p:spPr>
      </p:pic>
      <p:sp>
        <p:nvSpPr>
          <p:cNvPr id="8" name="Octagon 7"/>
          <p:cNvSpPr/>
          <p:nvPr/>
        </p:nvSpPr>
        <p:spPr>
          <a:xfrm>
            <a:off x="7214876" y="292431"/>
            <a:ext cx="1092187" cy="959654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UTM Azuki" panose="02040603050506020204" pitchFamily="18" charset="0"/>
              </a:rPr>
              <a:t>4</a:t>
            </a:r>
          </a:p>
        </p:txBody>
      </p:sp>
      <p:pic>
        <p:nvPicPr>
          <p:cNvPr id="12" name="Picture 2" descr="Nhà ngồi Nhà Logo - Nhà png tải về - Miễn phí trong suốt Xanh png Tải về.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8" y="148805"/>
            <a:ext cx="1541822" cy="10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2C3430-FD9F-5800-FCC8-DB36E71279D3}"/>
              </a:ext>
            </a:extLst>
          </p:cNvPr>
          <p:cNvSpPr txBox="1"/>
          <p:nvPr/>
        </p:nvSpPr>
        <p:spPr>
          <a:xfrm>
            <a:off x="3377917" y="1868665"/>
            <a:ext cx="815426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UTM Azuki" panose="020406030505060202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zuki" panose="02040603050506020204" pitchFamily="18" charset="0"/>
              </a:rPr>
              <a:t>thơ</a:t>
            </a:r>
            <a:r>
              <a:rPr lang="en-US" sz="40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zuki" panose="02040603050506020204" pitchFamily="18" charset="0"/>
              </a:rPr>
              <a:t>sau</a:t>
            </a:r>
            <a:r>
              <a:rPr lang="en-US" sz="40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zuki" panose="02040603050506020204" pitchFamily="18" charset="0"/>
              </a:rPr>
              <a:t>nói</a:t>
            </a:r>
            <a:r>
              <a:rPr lang="en-US" sz="40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zuki" panose="02040603050506020204" pitchFamily="18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zuki" panose="02040603050506020204" pitchFamily="18" charset="0"/>
              </a:rPr>
              <a:t>nữ</a:t>
            </a:r>
            <a:r>
              <a:rPr lang="en-US" sz="40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zuki" panose="02040603050506020204" pitchFamily="18" charset="0"/>
              </a:rPr>
              <a:t>anh</a:t>
            </a:r>
            <a:r>
              <a:rPr lang="en-US" sz="40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zuki" panose="02040603050506020204" pitchFamily="18" charset="0"/>
              </a:rPr>
              <a:t>hùng</a:t>
            </a:r>
            <a:endParaRPr lang="en-US" sz="4000" dirty="0">
              <a:solidFill>
                <a:srgbClr val="0070C0"/>
              </a:solidFill>
              <a:latin typeface="UTM Azuki" panose="02040603050506020204" pitchFamily="18" charset="0"/>
            </a:endParaRP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zuki" panose="02040603050506020204" pitchFamily="18" charset="0"/>
              </a:rPr>
              <a:t>dân</a:t>
            </a:r>
            <a:r>
              <a:rPr lang="en-US" sz="40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zuki" panose="02040603050506020204" pitchFamily="18" charset="0"/>
              </a:rPr>
              <a:t>tộc</a:t>
            </a:r>
            <a:r>
              <a:rPr lang="en-US" sz="40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zuki" panose="02040603050506020204" pitchFamily="18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UTM Azuki" panose="02040603050506020204" pitchFamily="18" charset="0"/>
              </a:rPr>
              <a:t>?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Ai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người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trận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cưỡi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voi</a:t>
            </a:r>
            <a:endParaRPr lang="en-US" sz="4800" dirty="0">
              <a:solidFill>
                <a:srgbClr val="FF0000"/>
              </a:solidFill>
              <a:latin typeface="UTM Azuki" panose="02040603050506020204" pitchFamily="18" charset="0"/>
            </a:endParaRP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Đánh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tan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Tô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Định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lên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ngôi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vua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bà</a:t>
            </a:r>
            <a:endParaRPr lang="en-US" sz="48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  <p:pic>
        <p:nvPicPr>
          <p:cNvPr id="14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86" y="5421722"/>
            <a:ext cx="2629582" cy="14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6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3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video>
                  <p:cMediaNode vol="80000">
                    <p:cTn id="14" fill="hold" display="0">
                      <p:stCondLst>
                        <p:cond delay="indefinite"/>
                      </p:stCondLst>
                    </p:cTn>
                    <p:tgtEl>
                      <p:spTgt spid="14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3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video>
                  <p:cMediaNode vol="80000">
                    <p:cTn id="14" fill="hold" display="0">
                      <p:stCondLst>
                        <p:cond delay="indefinite"/>
                      </p:stCondLst>
                    </p:cTn>
                    <p:tgtEl>
                      <p:spTgt spid="14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882;p30">
            <a:extLst>
              <a:ext uri="{FF2B5EF4-FFF2-40B4-BE49-F238E27FC236}">
                <a16:creationId xmlns:a16="http://schemas.microsoft.com/office/drawing/2014/main" id="{816918F3-7959-5D8A-E599-125B207323F0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79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9">
            <a:extLst>
              <a:ext uri="{FF2B5EF4-FFF2-40B4-BE49-F238E27FC236}">
                <a16:creationId xmlns:a16="http://schemas.microsoft.com/office/drawing/2014/main" id="{537F2E80-79ED-38B6-1030-B3038BF9AA9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2061" y="0"/>
            <a:ext cx="2330838" cy="473667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1A881FD-9360-F86A-3116-B572ED1555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2899" y="401782"/>
            <a:ext cx="8171574" cy="5043054"/>
          </a:xfrm>
          <a:prstGeom prst="rect">
            <a:avLst/>
          </a:prstGeom>
        </p:spPr>
      </p:pic>
      <p:sp>
        <p:nvSpPr>
          <p:cNvPr id="8" name="Octagon 7"/>
          <p:cNvSpPr/>
          <p:nvPr/>
        </p:nvSpPr>
        <p:spPr>
          <a:xfrm>
            <a:off x="6867093" y="285480"/>
            <a:ext cx="1051221" cy="959654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UTM Azuki" panose="02040603050506020204" pitchFamily="18" charset="0"/>
              </a:rPr>
              <a:t>5</a:t>
            </a:r>
          </a:p>
        </p:txBody>
      </p:sp>
      <p:pic>
        <p:nvPicPr>
          <p:cNvPr id="12" name="Picture 2" descr="Nhà ngồi Nhà Logo - Nhà png tải về - Miễn phí trong suốt Xanh png Tải về.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8" y="148805"/>
            <a:ext cx="1541822" cy="10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2C3430-FD9F-5800-FCC8-DB36E71279D3}"/>
              </a:ext>
            </a:extLst>
          </p:cNvPr>
          <p:cNvSpPr txBox="1"/>
          <p:nvPr/>
        </p:nvSpPr>
        <p:spPr>
          <a:xfrm>
            <a:off x="3714960" y="1530615"/>
            <a:ext cx="69583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Một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8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chữ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vàng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mà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Bác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HỒ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đã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trao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tặng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cho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phụ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nữ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Việt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Nam,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bắt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đầu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bằng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chữ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i="1" dirty="0">
                <a:solidFill>
                  <a:srgbClr val="00B050"/>
                </a:solidFill>
                <a:latin typeface="UTM Azuki" panose="02040603050506020204" pitchFamily="18" charset="0"/>
              </a:rPr>
              <a:t>đ</a:t>
            </a:r>
          </a:p>
        </p:txBody>
      </p:sp>
      <p:pic>
        <p:nvPicPr>
          <p:cNvPr id="14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86" y="5421722"/>
            <a:ext cx="2629582" cy="14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3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video>
                  <p:cMediaNode vol="80000">
                    <p:cTn id="14" fill="hold" display="0">
                      <p:stCondLst>
                        <p:cond delay="indefinite"/>
                      </p:stCondLst>
                    </p:cTn>
                    <p:tgtEl>
                      <p:spTgt spid="14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3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video>
                  <p:cMediaNode vol="80000">
                    <p:cTn id="14" fill="hold" display="0">
                      <p:stCondLst>
                        <p:cond delay="indefinite"/>
                      </p:stCondLst>
                    </p:cTn>
                    <p:tgtEl>
                      <p:spTgt spid="14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882;p30">
            <a:extLst>
              <a:ext uri="{FF2B5EF4-FFF2-40B4-BE49-F238E27FC236}">
                <a16:creationId xmlns:a16="http://schemas.microsoft.com/office/drawing/2014/main" id="{816918F3-7959-5D8A-E599-125B207323F0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04" y="0"/>
            <a:ext cx="12192000" cy="679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9">
            <a:extLst>
              <a:ext uri="{FF2B5EF4-FFF2-40B4-BE49-F238E27FC236}">
                <a16:creationId xmlns:a16="http://schemas.microsoft.com/office/drawing/2014/main" id="{537F2E80-79ED-38B6-1030-B3038BF9AA9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06780" y="-1"/>
            <a:ext cx="2330838" cy="473667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1A881FD-9360-F86A-3116-B572ED1555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7203" y="623454"/>
            <a:ext cx="9623856" cy="6234546"/>
          </a:xfrm>
          <a:prstGeom prst="rect">
            <a:avLst/>
          </a:prstGeom>
        </p:spPr>
      </p:pic>
      <p:sp>
        <p:nvSpPr>
          <p:cNvPr id="8" name="Octagon 7"/>
          <p:cNvSpPr/>
          <p:nvPr/>
        </p:nvSpPr>
        <p:spPr>
          <a:xfrm>
            <a:off x="6513239" y="148805"/>
            <a:ext cx="1051221" cy="959654"/>
          </a:xfrm>
          <a:prstGeom prst="oct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UTM Azuki" panose="02040603050506020204" pitchFamily="18" charset="0"/>
              </a:rPr>
              <a:t>6</a:t>
            </a:r>
          </a:p>
        </p:txBody>
      </p:sp>
      <p:pic>
        <p:nvPicPr>
          <p:cNvPr id="12" name="Picture 2" descr="Nhà ngồi Nhà Logo - Nhà png tải về - Miễn phí trong suốt Xanh png Tải về.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8" y="148805"/>
            <a:ext cx="1541822" cy="10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2C3430-FD9F-5800-FCC8-DB36E71279D3}"/>
              </a:ext>
            </a:extLst>
          </p:cNvPr>
          <p:cNvSpPr txBox="1"/>
          <p:nvPr/>
        </p:nvSpPr>
        <p:spPr>
          <a:xfrm>
            <a:off x="3203577" y="1115116"/>
            <a:ext cx="7898857" cy="2185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Gồm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5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chữ</a:t>
            </a:r>
            <a:r>
              <a:rPr lang="en-US" sz="48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UTM Azuki" panose="02040603050506020204" pitchFamily="18" charset="0"/>
              </a:rPr>
              <a:t>cái</a:t>
            </a:r>
            <a:endParaRPr lang="en-US" sz="4800" dirty="0">
              <a:solidFill>
                <a:srgbClr val="0070C0"/>
              </a:solidFill>
              <a:latin typeface="UTM Azuki" panose="02040603050506020204" pitchFamily="18" charset="0"/>
            </a:endParaRPr>
          </a:p>
          <a:p>
            <a:pPr algn="ctr"/>
            <a:r>
              <a:rPr lang="en-US" sz="4400" dirty="0" err="1">
                <a:solidFill>
                  <a:srgbClr val="0070C0"/>
                </a:solidFill>
                <a:latin typeface="UTM Azuki" panose="02040603050506020204" pitchFamily="18" charset="0"/>
              </a:rPr>
              <a:t>Đây</a:t>
            </a:r>
            <a:r>
              <a:rPr lang="en-US" sz="44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zuki" panose="02040603050506020204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zuki" panose="02040603050506020204" pitchFamily="18" charset="0"/>
              </a:rPr>
              <a:t>biểu</a:t>
            </a:r>
            <a:r>
              <a:rPr lang="en-US" sz="44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zuki" panose="02040603050506020204" pitchFamily="18" charset="0"/>
              </a:rPr>
              <a:t>tượng</a:t>
            </a:r>
            <a:r>
              <a:rPr lang="en-US" sz="44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zuki" panose="02040603050506020204" pitchFamily="18" charset="0"/>
              </a:rPr>
              <a:t>bà</a:t>
            </a:r>
            <a:r>
              <a:rPr lang="en-US" sz="44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zuki" panose="02040603050506020204" pitchFamily="18" charset="0"/>
              </a:rPr>
              <a:t>mẹ</a:t>
            </a:r>
            <a:r>
              <a:rPr lang="en-US" sz="44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zuki" panose="02040603050506020204" pitchFamily="18" charset="0"/>
              </a:rPr>
              <a:t>Việt</a:t>
            </a:r>
            <a:r>
              <a:rPr lang="en-US" sz="4400" dirty="0">
                <a:solidFill>
                  <a:srgbClr val="0070C0"/>
                </a:solidFill>
                <a:latin typeface="UTM Azuki" panose="02040603050506020204" pitchFamily="18" charset="0"/>
              </a:rPr>
              <a:t> Nam </a:t>
            </a:r>
            <a:r>
              <a:rPr lang="en-US" sz="4400" dirty="0" err="1">
                <a:solidFill>
                  <a:srgbClr val="0070C0"/>
                </a:solidFill>
                <a:latin typeface="UTM Azuki" panose="02040603050506020204" pitchFamily="18" charset="0"/>
              </a:rPr>
              <a:t>anh</a:t>
            </a:r>
            <a:r>
              <a:rPr lang="en-US" sz="44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zuki" panose="02040603050506020204" pitchFamily="18" charset="0"/>
              </a:rPr>
              <a:t>hùng</a:t>
            </a:r>
            <a:r>
              <a:rPr lang="en-US" sz="4400" dirty="0">
                <a:solidFill>
                  <a:srgbClr val="0070C0"/>
                </a:solidFill>
                <a:latin typeface="UTM Azuki" panose="020406030505060202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UTM Azuki" panose="02040603050506020204" pitchFamily="18" charset="0"/>
              </a:rPr>
              <a:t>nào</a:t>
            </a:r>
            <a:r>
              <a:rPr lang="en-US" sz="4400" dirty="0">
                <a:solidFill>
                  <a:srgbClr val="0070C0"/>
                </a:solidFill>
                <a:latin typeface="UTM Azuki" panose="02040603050506020204" pitchFamily="18" charset="0"/>
              </a:rPr>
              <a:t>?</a:t>
            </a:r>
            <a:endParaRPr lang="en-US" sz="4400" dirty="0">
              <a:solidFill>
                <a:srgbClr val="00B050"/>
              </a:solidFill>
              <a:latin typeface="UTM Azuki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6555" y="3395708"/>
            <a:ext cx="4152900" cy="2907030"/>
          </a:xfrm>
          <a:prstGeom prst="rect">
            <a:avLst/>
          </a:prstGeom>
        </p:spPr>
      </p:pic>
      <p:pic>
        <p:nvPicPr>
          <p:cNvPr id="14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386" y="5657850"/>
            <a:ext cx="2209799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3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video>
                  <p:cMediaNode vol="80000">
                    <p:cTn id="14" fill="hold" display="0">
                      <p:stCondLst>
                        <p:cond delay="indefinite"/>
                      </p:stCondLst>
                    </p:cTn>
                    <p:tgtEl>
                      <p:spTgt spid="14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3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video>
                  <p:cMediaNode vol="80000">
                    <p:cTn id="14" fill="hold" display="0">
                      <p:stCondLst>
                        <p:cond delay="indefinite"/>
                      </p:stCondLst>
                    </p:cTn>
                    <p:tgtEl>
                      <p:spTgt spid="14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283</Words>
  <Application>Microsoft Office PowerPoint</Application>
  <PresentationFormat>Màn hình rộng</PresentationFormat>
  <Paragraphs>116</Paragraphs>
  <Slides>11</Slides>
  <Notes>3</Notes>
  <HiddenSlides>0</HiddenSlides>
  <MMClips>8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11</vt:i4>
      </vt:variant>
    </vt:vector>
  </HeadingPairs>
  <TitlesOfParts>
    <vt:vector size="24" baseType="lpstr">
      <vt:lpstr>#9Slide05 SVNClementine</vt:lpstr>
      <vt:lpstr>#9Slide07 IcielLa Chic Pro Shad</vt:lpstr>
      <vt:lpstr>Arial</vt:lpstr>
      <vt:lpstr>Calibri</vt:lpstr>
      <vt:lpstr>Calibri Light</vt:lpstr>
      <vt:lpstr>Corbel</vt:lpstr>
      <vt:lpstr>iCiel Cadena</vt:lpstr>
      <vt:lpstr>Times New Roman</vt:lpstr>
      <vt:lpstr>UTM Azuki</vt:lpstr>
      <vt:lpstr>1_Office Theme</vt:lpstr>
      <vt:lpstr>Office Theme</vt:lpstr>
      <vt:lpstr>3_Office Theme</vt:lpstr>
      <vt:lpstr>2_Office Theme</vt:lpstr>
      <vt:lpstr>Bản trình bày PowerPoint</vt:lpstr>
      <vt:lpstr>TRÒ CHƠI Ô CHỮ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Nguyên Nghĩa</dc:creator>
  <cp:lastModifiedBy>Nguyễn Thị Thanh Nga</cp:lastModifiedBy>
  <cp:revision>31</cp:revision>
  <dcterms:created xsi:type="dcterms:W3CDTF">2023-03-04T01:18:48Z</dcterms:created>
  <dcterms:modified xsi:type="dcterms:W3CDTF">2024-03-07T06:25:35Z</dcterms:modified>
</cp:coreProperties>
</file>